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76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7775575" cy="10907713"/>
  <p:notesSz cx="6888163" cy="100203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92">
          <p15:clr>
            <a:srgbClr val="A4A3A4"/>
          </p15:clr>
        </p15:guide>
        <p15:guide id="2" pos="23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B7EC"/>
    <a:srgbClr val="E4AA01"/>
    <a:srgbClr val="D06DA2"/>
    <a:srgbClr val="FFF253"/>
    <a:srgbClr val="D00000"/>
    <a:srgbClr val="005023"/>
    <a:srgbClr val="FF6600"/>
    <a:srgbClr val="000099"/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3" autoAdjust="0"/>
    <p:restoredTop sz="99515" autoAdjust="0"/>
  </p:normalViewPr>
  <p:slideViewPr>
    <p:cSldViewPr snapToGrid="0">
      <p:cViewPr>
        <p:scale>
          <a:sx n="77" d="100"/>
          <a:sy n="77" d="100"/>
        </p:scale>
        <p:origin x="-3096" y="186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-2148" y="-108"/>
      </p:cViewPr>
      <p:guideLst>
        <p:guide orient="horz" pos="3156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85369" cy="500787"/>
          </a:xfrm>
          <a:prstGeom prst="rect">
            <a:avLst/>
          </a:prstGeom>
        </p:spPr>
        <p:txBody>
          <a:bodyPr vert="horz" lIns="86963" tIns="43483" rIns="86963" bIns="43483" rtlCol="0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01305" y="0"/>
            <a:ext cx="2985369" cy="500787"/>
          </a:xfrm>
          <a:prstGeom prst="rect">
            <a:avLst/>
          </a:prstGeom>
        </p:spPr>
        <p:txBody>
          <a:bodyPr vert="horz" lIns="86963" tIns="43483" rIns="86963" bIns="43483" rtlCol="0"/>
          <a:lstStyle>
            <a:lvl1pPr algn="r">
              <a:defRPr sz="1000"/>
            </a:lvl1pPr>
          </a:lstStyle>
          <a:p>
            <a:fld id="{EA4C0380-2DE9-498B-B68D-60B46204BA80}" type="datetimeFigureOut">
              <a:rPr kumimoji="1" lang="ja-JP" altLang="en-US" smtClean="0"/>
              <a:pPr/>
              <a:t>2019/4/1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5" y="9517997"/>
            <a:ext cx="2985369" cy="500786"/>
          </a:xfrm>
          <a:prstGeom prst="rect">
            <a:avLst/>
          </a:prstGeom>
        </p:spPr>
        <p:txBody>
          <a:bodyPr vert="horz" lIns="86963" tIns="43483" rIns="86963" bIns="43483" rtlCol="0" anchor="b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01305" y="9517997"/>
            <a:ext cx="2985369" cy="500786"/>
          </a:xfrm>
          <a:prstGeom prst="rect">
            <a:avLst/>
          </a:prstGeom>
        </p:spPr>
        <p:txBody>
          <a:bodyPr vert="horz" lIns="86963" tIns="43483" rIns="86963" bIns="43483" rtlCol="0" anchor="b"/>
          <a:lstStyle>
            <a:lvl1pPr algn="r">
              <a:defRPr sz="1000"/>
            </a:lvl1pPr>
          </a:lstStyle>
          <a:p>
            <a:fld id="{78A262EF-70DF-4926-8929-0A60A2E81DC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4052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7" y="3"/>
            <a:ext cx="2984870" cy="502754"/>
          </a:xfrm>
          <a:prstGeom prst="rect">
            <a:avLst/>
          </a:prstGeom>
        </p:spPr>
        <p:txBody>
          <a:bodyPr vert="horz" lIns="92409" tIns="46205" rIns="92409" bIns="46205" rtlCol="0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706" y="3"/>
            <a:ext cx="2984870" cy="502754"/>
          </a:xfrm>
          <a:prstGeom prst="rect">
            <a:avLst/>
          </a:prstGeom>
        </p:spPr>
        <p:txBody>
          <a:bodyPr vert="horz" lIns="92409" tIns="46205" rIns="92409" bIns="46205" rtlCol="0"/>
          <a:lstStyle>
            <a:lvl1pPr algn="r">
              <a:defRPr sz="1000"/>
            </a:lvl1pPr>
          </a:lstStyle>
          <a:p>
            <a:fld id="{70F99883-74AE-4A2C-81B7-5B86A08198C0}" type="datetimeFigureOut">
              <a:rPr kumimoji="1" lang="ja-JP" altLang="en-US" smtClean="0"/>
              <a:pPr/>
              <a:t>2019/4/1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8375" y="1250950"/>
            <a:ext cx="2411413" cy="3384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09" tIns="46205" rIns="92409" bIns="46205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2273"/>
            <a:ext cx="5510530" cy="3945493"/>
          </a:xfrm>
          <a:prstGeom prst="rect">
            <a:avLst/>
          </a:prstGeom>
        </p:spPr>
        <p:txBody>
          <a:bodyPr vert="horz" lIns="92409" tIns="46205" rIns="92409" bIns="4620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7" y="9517550"/>
            <a:ext cx="2984870" cy="502753"/>
          </a:xfrm>
          <a:prstGeom prst="rect">
            <a:avLst/>
          </a:prstGeom>
        </p:spPr>
        <p:txBody>
          <a:bodyPr vert="horz" lIns="92409" tIns="46205" rIns="92409" bIns="46205" rtlCol="0" anchor="b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706" y="9517550"/>
            <a:ext cx="2984870" cy="502753"/>
          </a:xfrm>
          <a:prstGeom prst="rect">
            <a:avLst/>
          </a:prstGeom>
        </p:spPr>
        <p:txBody>
          <a:bodyPr vert="horz" lIns="92409" tIns="46205" rIns="92409" bIns="46205" rtlCol="0" anchor="b"/>
          <a:lstStyle>
            <a:lvl1pPr algn="r">
              <a:defRPr sz="1000"/>
            </a:lvl1pPr>
          </a:lstStyle>
          <a:p>
            <a:fld id="{ACD93CC5-A9B8-46A1-B8C3-70AA73E05DA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 dirty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正方形/長方形 33"/>
          <p:cNvSpPr/>
          <p:nvPr/>
        </p:nvSpPr>
        <p:spPr>
          <a:xfrm>
            <a:off x="0" y="0"/>
            <a:ext cx="7775575" cy="10907713"/>
          </a:xfrm>
          <a:prstGeom prst="rect">
            <a:avLst/>
          </a:prstGeom>
          <a:solidFill>
            <a:srgbClr val="005023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1027" name="Picture 3" descr="\\Server-win\share\アスクル関連\１月作業\0111アスクル\AI\003_923d_eikaiwa\kumo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7466" y="6586151"/>
            <a:ext cx="850900" cy="546100"/>
          </a:xfrm>
          <a:prstGeom prst="rect">
            <a:avLst/>
          </a:prstGeom>
          <a:noFill/>
        </p:spPr>
      </p:pic>
      <p:pic>
        <p:nvPicPr>
          <p:cNvPr id="1028" name="Picture 4" descr="\\Server-win\share\アスクル関連\１月作業\0111アスクル\AI\003_923d_eikaiwa\kumo0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61880" y="6857742"/>
            <a:ext cx="609600" cy="469900"/>
          </a:xfrm>
          <a:prstGeom prst="rect">
            <a:avLst/>
          </a:prstGeom>
          <a:noFill/>
        </p:spPr>
      </p:pic>
      <p:pic>
        <p:nvPicPr>
          <p:cNvPr id="1040" name="Picture 16" descr="\\Server-win\share\アスクル関連\１月作業\0111アスクル\AI\003_923d_eikaiwa\maru0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7465" y="5853890"/>
            <a:ext cx="7720013" cy="266700"/>
          </a:xfrm>
          <a:prstGeom prst="rect">
            <a:avLst/>
          </a:prstGeom>
          <a:noFill/>
        </p:spPr>
      </p:pic>
      <p:pic>
        <p:nvPicPr>
          <p:cNvPr id="1041" name="Picture 17" descr="\\Server-win\share\アスクル関連\１月作業\0111アスクル\AI\003_923d_eikaiwa\maru0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184886" y="6610864"/>
            <a:ext cx="7720013" cy="279400"/>
          </a:xfrm>
          <a:prstGeom prst="rect">
            <a:avLst/>
          </a:prstGeom>
          <a:noFill/>
        </p:spPr>
      </p:pic>
      <p:pic>
        <p:nvPicPr>
          <p:cNvPr id="1042" name="Picture 18" descr="\\Server-win\share\アスクル関連\１月作業\0111アスクル\AI\003_923d_eikaiwa\maru03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4470538" y="7494046"/>
            <a:ext cx="7720013" cy="279400"/>
          </a:xfrm>
          <a:prstGeom prst="rect">
            <a:avLst/>
          </a:prstGeom>
          <a:noFill/>
        </p:spPr>
      </p:pic>
      <p:pic>
        <p:nvPicPr>
          <p:cNvPr id="1043" name="Picture 19" descr="\\Server-win\share\アスクル関連\１月作業\0111アスクル\AI\003_923d_eikaiwa\maru04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-4692515" y="8032687"/>
            <a:ext cx="7681913" cy="647700"/>
          </a:xfrm>
          <a:prstGeom prst="rect">
            <a:avLst/>
          </a:prstGeom>
          <a:noFill/>
        </p:spPr>
      </p:pic>
      <p:pic>
        <p:nvPicPr>
          <p:cNvPr id="1045" name="Picture 21" descr="\\Server-win\share\アスクル関連\１月作業\0111アスクル\AI\003_923d_eikaiwa\kei01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694708" y="6324863"/>
            <a:ext cx="3695700" cy="165100"/>
          </a:xfrm>
          <a:prstGeom prst="rect">
            <a:avLst/>
          </a:prstGeom>
          <a:noFill/>
        </p:spPr>
      </p:pic>
      <p:pic>
        <p:nvPicPr>
          <p:cNvPr id="1046" name="Picture 22" descr="\\Server-win\share\アスクル関連\１月作業\0111アスクル\AI\003_923d_eikaiwa\kei02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729190" y="7212827"/>
            <a:ext cx="3505200" cy="101600"/>
          </a:xfrm>
          <a:prstGeom prst="rect">
            <a:avLst/>
          </a:prstGeom>
          <a:noFill/>
        </p:spPr>
      </p:pic>
      <p:pic>
        <p:nvPicPr>
          <p:cNvPr id="1047" name="Picture 23" descr="\\Server-win\share\アスクル関連\１月作業\0111アスクル\AI\003_923d_eikaiwa\kei03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646470" y="7864475"/>
            <a:ext cx="4686300" cy="88900"/>
          </a:xfrm>
          <a:prstGeom prst="rect">
            <a:avLst/>
          </a:prstGeom>
          <a:noFill/>
        </p:spPr>
      </p:pic>
      <p:pic>
        <p:nvPicPr>
          <p:cNvPr id="1048" name="Picture 24" descr="\\Server-win\share\アスクル関連\１月作業\0111アスクル\AI\003_923d_eikaiwa\kei04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813748" y="8430506"/>
            <a:ext cx="4457700" cy="127000"/>
          </a:xfrm>
          <a:prstGeom prst="rect">
            <a:avLst/>
          </a:prstGeom>
          <a:noFill/>
        </p:spPr>
      </p:pic>
      <p:pic>
        <p:nvPicPr>
          <p:cNvPr id="1050" name="Picture 26" descr="\\Server-win\share\アスクル関連\１月作業\0111アスクル\AI\003_923d_eikaiwa\taiyo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60375" y="7825431"/>
            <a:ext cx="1879600" cy="1689100"/>
          </a:xfrm>
          <a:prstGeom prst="rect">
            <a:avLst/>
          </a:prstGeom>
          <a:noFill/>
        </p:spPr>
      </p:pic>
      <p:pic>
        <p:nvPicPr>
          <p:cNvPr id="1051" name="Picture 27" descr="\\Server-win\share\アスクル関連\１月作業\0111アスクル\AI\003_923d_eikaiwa\tate01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25896" y="4066418"/>
            <a:ext cx="143340" cy="1321916"/>
          </a:xfrm>
          <a:prstGeom prst="rect">
            <a:avLst/>
          </a:prstGeom>
          <a:noFill/>
        </p:spPr>
      </p:pic>
      <p:pic>
        <p:nvPicPr>
          <p:cNvPr id="1052" name="Picture 28" descr="\\Server-win\share\アスクル関連\１月作業\0111アスクル\AI\003_923d_eikaiwa\tate02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128898" y="4337724"/>
            <a:ext cx="148185" cy="1085796"/>
          </a:xfrm>
          <a:prstGeom prst="rect">
            <a:avLst/>
          </a:prstGeom>
          <a:noFill/>
        </p:spPr>
      </p:pic>
      <p:pic>
        <p:nvPicPr>
          <p:cNvPr id="1053" name="Picture 29" descr="\\Server-win\share\アスクル関連\１月作業\0111アスクル\AI\003_923d_eikaiwa\waku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41457" y="1265909"/>
            <a:ext cx="6691313" cy="2222500"/>
          </a:xfrm>
          <a:prstGeom prst="rect">
            <a:avLst/>
          </a:prstGeom>
          <a:noFill/>
        </p:spPr>
      </p:pic>
      <p:pic>
        <p:nvPicPr>
          <p:cNvPr id="1054" name="Picture 30" descr="\\Server-win\share\アスクル関連\１月作業\0111アスクル\AI\003_923d_eikaiwa\yoko01.pn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04956" y="4331902"/>
            <a:ext cx="6564313" cy="228600"/>
          </a:xfrm>
          <a:prstGeom prst="rect">
            <a:avLst/>
          </a:prstGeom>
          <a:noFill/>
        </p:spPr>
      </p:pic>
      <p:pic>
        <p:nvPicPr>
          <p:cNvPr id="1055" name="Picture 31" descr="\\Server-win\share\アスクル関連\１月作業\0111アスクル\AI\003_923d_eikaiwa\yoko02.png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72088" y="5358606"/>
            <a:ext cx="6399213" cy="190500"/>
          </a:xfrm>
          <a:prstGeom prst="rect">
            <a:avLst/>
          </a:prstGeom>
          <a:noFill/>
        </p:spPr>
      </p:pic>
      <p:pic>
        <p:nvPicPr>
          <p:cNvPr id="1057" name="Picture 33" descr="\\Server-win\share\アスクル関連\１月作業\0111アスクル\AI\003_923d_eikaiwa\yokosenn.png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2760355" y="9502449"/>
            <a:ext cx="4134716" cy="269655"/>
          </a:xfrm>
          <a:prstGeom prst="rect">
            <a:avLst/>
          </a:prstGeom>
          <a:noFill/>
        </p:spPr>
      </p:pic>
      <p:sp>
        <p:nvSpPr>
          <p:cNvPr id="66" name="テキスト ボックス 65"/>
          <p:cNvSpPr txBox="1"/>
          <p:nvPr/>
        </p:nvSpPr>
        <p:spPr>
          <a:xfrm>
            <a:off x="2227740" y="426720"/>
            <a:ext cx="35814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3200" dirty="0">
                <a:solidFill>
                  <a:schemeClr val="bg2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T.O.M</a:t>
            </a:r>
            <a:r>
              <a:rPr lang="ja-JP" altLang="en-US" sz="3200" dirty="0">
                <a:solidFill>
                  <a:schemeClr val="bg2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卓球俱</a:t>
            </a:r>
            <a:r>
              <a:rPr lang="ja-JP" altLang="en-US" sz="3200" dirty="0" smtClean="0">
                <a:solidFill>
                  <a:schemeClr val="bg2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楽部</a:t>
            </a:r>
            <a:r>
              <a:rPr lang="ja-JP" altLang="en-US" sz="4400" dirty="0" smtClean="0">
                <a:solidFill>
                  <a:schemeClr val="bg2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endParaRPr kumimoji="1" lang="ja-JP" altLang="en-US" sz="4400" dirty="0">
              <a:solidFill>
                <a:schemeClr val="bg2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1841143" y="1900105"/>
            <a:ext cx="426110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800" dirty="0" smtClean="0">
                <a:solidFill>
                  <a:srgbClr val="FFC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石塚・佐々木</a:t>
            </a:r>
            <a:r>
              <a:rPr kumimoji="1" lang="ja-JP" altLang="en-US" sz="2800" dirty="0" smtClean="0">
                <a:solidFill>
                  <a:srgbClr val="FFC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コーチ限定</a:t>
            </a:r>
            <a:endParaRPr kumimoji="1" lang="en-US" altLang="ja-JP" sz="2800" dirty="0" smtClean="0">
              <a:solidFill>
                <a:srgbClr val="FFC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kumimoji="1" lang="ja-JP" altLang="en-US" sz="2800" dirty="0" smtClean="0">
                <a:solidFill>
                  <a:srgbClr val="FFC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長期レッスンキャンペーン</a:t>
            </a:r>
            <a:endParaRPr kumimoji="1" lang="ja-JP" altLang="en-US" sz="2800" dirty="0">
              <a:solidFill>
                <a:srgbClr val="FFC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819983" y="4674237"/>
            <a:ext cx="13260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400" dirty="0" smtClean="0">
                <a:solidFill>
                  <a:srgbClr val="D06DA2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3</a:t>
            </a:r>
            <a:r>
              <a:rPr lang="ja-JP" altLang="en-US" sz="1400" dirty="0" smtClean="0">
                <a:solidFill>
                  <a:srgbClr val="D06DA2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か月</a:t>
            </a:r>
            <a:endParaRPr lang="en-US" altLang="ja-JP" sz="1400" dirty="0" smtClean="0">
              <a:solidFill>
                <a:srgbClr val="D06DA2"/>
              </a:solidFill>
              <a:latin typeface="ＤＦＧ平成ゴシック体W9" pitchFamily="50" charset="-128"/>
              <a:ea typeface="ＤＦＧ平成ゴシック体W9" pitchFamily="50" charset="-128"/>
            </a:endParaRPr>
          </a:p>
          <a:p>
            <a:pPr algn="ctr"/>
            <a:r>
              <a:rPr lang="ja-JP" altLang="en-US" sz="1400" dirty="0" smtClean="0">
                <a:solidFill>
                  <a:srgbClr val="D06DA2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使い切りコース</a:t>
            </a:r>
            <a:endParaRPr kumimoji="1" lang="ja-JP" altLang="en-US" sz="1400" dirty="0">
              <a:solidFill>
                <a:srgbClr val="D06DA2"/>
              </a:solidFill>
              <a:latin typeface="ＤＦＧ平成ゴシック体W9" pitchFamily="50" charset="-128"/>
              <a:ea typeface="ＤＦＧ平成ゴシック体W9" pitchFamily="50" charset="-128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3072754" y="3900976"/>
            <a:ext cx="1189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800" dirty="0" smtClean="0">
                <a:solidFill>
                  <a:schemeClr val="bg1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レッスン</a:t>
            </a:r>
            <a:r>
              <a:rPr lang="ja-JP" altLang="en-US" sz="1800" dirty="0">
                <a:solidFill>
                  <a:schemeClr val="bg1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回</a:t>
            </a:r>
            <a:endParaRPr kumimoji="1" lang="ja-JP" altLang="en-US" sz="1800" dirty="0">
              <a:solidFill>
                <a:schemeClr val="bg1"/>
              </a:solidFill>
              <a:latin typeface="ＤＦＧ平成ゴシック体W9" pitchFamily="50" charset="-128"/>
              <a:ea typeface="ＤＦＧ平成ゴシック体W9" pitchFamily="50" charset="-128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5872752" y="3858669"/>
            <a:ext cx="72327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100" dirty="0">
                <a:solidFill>
                  <a:schemeClr val="bg1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費用</a:t>
            </a:r>
            <a:endParaRPr kumimoji="1" lang="ja-JP" altLang="en-US" sz="2100" dirty="0">
              <a:solidFill>
                <a:schemeClr val="bg1"/>
              </a:solidFill>
              <a:latin typeface="ＤＦＧ平成ゴシック体W9" pitchFamily="50" charset="-128"/>
              <a:ea typeface="ＤＦＧ平成ゴシック体W9" pitchFamily="50" charset="-128"/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3320104" y="4728098"/>
            <a:ext cx="72327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100" dirty="0" smtClean="0">
                <a:solidFill>
                  <a:schemeClr val="bg1"/>
                </a:solidFill>
                <a:latin typeface="ＤＦＧ平成ゴシック体W5" pitchFamily="50" charset="-128"/>
                <a:ea typeface="ＤＦＧ平成ゴシック体W5" pitchFamily="50" charset="-128"/>
              </a:rPr>
              <a:t>18</a:t>
            </a:r>
            <a:r>
              <a:rPr lang="ja-JP" altLang="en-US" sz="2100" dirty="0" smtClean="0">
                <a:solidFill>
                  <a:schemeClr val="bg1"/>
                </a:solidFill>
                <a:latin typeface="ＤＦＧ平成ゴシック体W5" pitchFamily="50" charset="-128"/>
                <a:ea typeface="ＤＦＧ平成ゴシック体W5" pitchFamily="50" charset="-128"/>
              </a:rPr>
              <a:t>回</a:t>
            </a:r>
            <a:endParaRPr kumimoji="1" lang="ja-JP" altLang="en-US" sz="2100" dirty="0">
              <a:solidFill>
                <a:schemeClr val="bg1"/>
              </a:solidFill>
              <a:latin typeface="ＤＦＧ平成ゴシック体W5" pitchFamily="50" charset="-128"/>
              <a:ea typeface="ＤＦＧ平成ゴシック体W5" pitchFamily="50" charset="-128"/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5594130" y="4657213"/>
            <a:ext cx="118173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100" dirty="0">
                <a:solidFill>
                  <a:schemeClr val="bg1"/>
                </a:solidFill>
                <a:latin typeface="ＤＦＧ平成ゴシック体W5" pitchFamily="50" charset="-128"/>
                <a:ea typeface="ＤＦＧ平成ゴシック体W5" pitchFamily="50" charset="-128"/>
              </a:rPr>
              <a:t>60.000</a:t>
            </a:r>
            <a:r>
              <a:rPr lang="ja-JP" altLang="en-US" sz="2100" dirty="0" smtClean="0">
                <a:solidFill>
                  <a:schemeClr val="bg1"/>
                </a:solidFill>
                <a:latin typeface="ＤＦＧ平成ゴシック体W5" pitchFamily="50" charset="-128"/>
                <a:ea typeface="ＤＦＧ平成ゴシック体W5" pitchFamily="50" charset="-128"/>
              </a:rPr>
              <a:t>円</a:t>
            </a:r>
            <a:endParaRPr kumimoji="1" lang="ja-JP" altLang="en-US" sz="2100" dirty="0">
              <a:solidFill>
                <a:schemeClr val="bg1"/>
              </a:solidFill>
              <a:latin typeface="ＤＦＧ平成ゴシック体W5" pitchFamily="50" charset="-128"/>
              <a:ea typeface="ＤＦＧ平成ゴシック体W5" pitchFamily="50" charset="-128"/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2831431" y="7436544"/>
            <a:ext cx="3944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dirty="0" smtClean="0">
                <a:solidFill>
                  <a:srgbClr val="D06DA2"/>
                </a:solidFill>
                <a:latin typeface="ＤＦＧ平成ゴシック体W5" pitchFamily="50" charset="-128"/>
                <a:ea typeface="ＤＦＧ平成ゴシック体W9" pitchFamily="50" charset="-128"/>
              </a:rPr>
              <a:t>三か月以内ならいつでもご利用可！</a:t>
            </a:r>
            <a:endParaRPr kumimoji="1" lang="ja-JP" altLang="en-US" sz="1800" dirty="0">
              <a:solidFill>
                <a:schemeClr val="bg1"/>
              </a:solidFill>
              <a:latin typeface="ＤＦＧ平成ゴシック体W5" pitchFamily="50" charset="-128"/>
              <a:ea typeface="ＤＦＧ平成ゴシック体W5" pitchFamily="50" charset="-128"/>
            </a:endParaRP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2796204" y="6492611"/>
            <a:ext cx="44344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spc="300" dirty="0" smtClean="0">
                <a:solidFill>
                  <a:schemeClr val="bg1"/>
                </a:solidFill>
                <a:latin typeface="ＤＦＧ平成ゴシック体W5" pitchFamily="50" charset="-128"/>
                <a:ea typeface="ＤＦＧ平成ゴシック体W5" pitchFamily="50" charset="-128"/>
              </a:rPr>
              <a:t>長期レッスンなのでお客様のニーズに合った練習を選定！</a:t>
            </a:r>
            <a:endParaRPr kumimoji="1" lang="ja-JP" altLang="en-US" sz="1800" dirty="0">
              <a:solidFill>
                <a:schemeClr val="bg1"/>
              </a:solidFill>
              <a:latin typeface="ＤＦＧ平成ゴシック体W5" pitchFamily="50" charset="-128"/>
              <a:ea typeface="ＤＦＧ平成ゴシック体W5" pitchFamily="50" charset="-128"/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2760355" y="5810135"/>
            <a:ext cx="309892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100" dirty="0" smtClean="0">
                <a:solidFill>
                  <a:schemeClr val="bg1"/>
                </a:solidFill>
                <a:latin typeface="ＤＦＧ平成ゴシック体W5" pitchFamily="50" charset="-128"/>
                <a:ea typeface="ＤＦＧ平成ゴシック体W5" pitchFamily="50" charset="-128"/>
              </a:rPr>
              <a:t>1</a:t>
            </a:r>
            <a:r>
              <a:rPr lang="ja-JP" altLang="en-US" sz="2100" dirty="0" smtClean="0">
                <a:solidFill>
                  <a:schemeClr val="bg1"/>
                </a:solidFill>
                <a:latin typeface="ＤＦＧ平成ゴシック体W5" pitchFamily="50" charset="-128"/>
                <a:ea typeface="ＤＦＧ平成ゴシック体W5" pitchFamily="50" charset="-128"/>
              </a:rPr>
              <a:t>回あたり</a:t>
            </a:r>
            <a:r>
              <a:rPr lang="en-US" altLang="ja-JP" sz="2100" dirty="0" smtClean="0">
                <a:solidFill>
                  <a:srgbClr val="65B7EC"/>
                </a:solidFill>
                <a:latin typeface="ＤＦＧ平成ゴシック体W5" pitchFamily="50" charset="-128"/>
                <a:ea typeface="ＤＦＧ平成ゴシック体W5" pitchFamily="50" charset="-128"/>
              </a:rPr>
              <a:t>3333</a:t>
            </a:r>
            <a:r>
              <a:rPr lang="ja-JP" altLang="en-US" sz="2100" dirty="0" smtClean="0">
                <a:solidFill>
                  <a:srgbClr val="65B7EC"/>
                </a:solidFill>
                <a:latin typeface="ＤＦＧ平成ゴシック体W5" pitchFamily="50" charset="-128"/>
                <a:ea typeface="ＤＦＧ平成ゴシック体W5" pitchFamily="50" charset="-128"/>
              </a:rPr>
              <a:t>円</a:t>
            </a:r>
            <a:r>
              <a:rPr lang="ja-JP" altLang="en-US" sz="2100" dirty="0" smtClean="0">
                <a:solidFill>
                  <a:schemeClr val="bg1"/>
                </a:solidFill>
                <a:latin typeface="ＤＦＧ平成ゴシック体W5" pitchFamily="50" charset="-128"/>
                <a:ea typeface="ＤＦＧ平成ゴシック体W5" pitchFamily="50" charset="-128"/>
              </a:rPr>
              <a:t>とお得！</a:t>
            </a:r>
            <a:endParaRPr kumimoji="1" lang="ja-JP" altLang="en-US" sz="2500" dirty="0">
              <a:solidFill>
                <a:srgbClr val="FFF253"/>
              </a:solidFill>
              <a:latin typeface="ＤＦＧ平成ゴシック体W5" pitchFamily="50" charset="-128"/>
              <a:ea typeface="ＤＦＧ平成ゴシック体W5" pitchFamily="50" charset="-128"/>
            </a:endParaRP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2675120" y="8065744"/>
            <a:ext cx="4690708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100" dirty="0" smtClean="0">
                <a:solidFill>
                  <a:srgbClr val="65B7EC"/>
                </a:solidFill>
                <a:latin typeface="ＤＦＧ平成ゴシック体W5" pitchFamily="50" charset="-128"/>
                <a:ea typeface="ＤＦＧ平成ゴシック体W5" pitchFamily="50" charset="-128"/>
              </a:rPr>
              <a:t>T.O.M</a:t>
            </a:r>
            <a:r>
              <a:rPr lang="ja-JP" altLang="en-US" sz="2100" dirty="0" smtClean="0">
                <a:solidFill>
                  <a:schemeClr val="bg1"/>
                </a:solidFill>
                <a:latin typeface="ＤＦＧ平成ゴシック体W5" pitchFamily="50" charset="-128"/>
                <a:ea typeface="ＤＦＧ平成ゴシック体W5" pitchFamily="50" charset="-128"/>
              </a:rPr>
              <a:t>　</a:t>
            </a:r>
            <a:r>
              <a:rPr lang="en-US" altLang="ja-JP" sz="2100" dirty="0">
                <a:solidFill>
                  <a:srgbClr val="65B7EC"/>
                </a:solidFill>
                <a:latin typeface="ＤＦＧ平成ゴシック体W5" pitchFamily="50" charset="-128"/>
                <a:ea typeface="ＤＦＧ平成ゴシック体W5" pitchFamily="50" charset="-128"/>
              </a:rPr>
              <a:t>T</a:t>
            </a:r>
            <a:r>
              <a:rPr lang="ja-JP" altLang="en-US" sz="2100" dirty="0" smtClean="0">
                <a:solidFill>
                  <a:srgbClr val="65B7EC"/>
                </a:solidFill>
                <a:latin typeface="ＤＦＧ平成ゴシック体W5" pitchFamily="50" charset="-128"/>
                <a:ea typeface="ＤＦＧ平成ゴシック体W5" pitchFamily="50" charset="-128"/>
              </a:rPr>
              <a:t>シャツ</a:t>
            </a:r>
            <a:r>
              <a:rPr lang="en-US" altLang="ja-JP" sz="2100" dirty="0" smtClean="0">
                <a:solidFill>
                  <a:srgbClr val="65B7EC"/>
                </a:solidFill>
                <a:latin typeface="ＤＦＧ平成ゴシック体W5" pitchFamily="50" charset="-128"/>
                <a:ea typeface="ＤＦＧ平成ゴシック体W5" pitchFamily="50" charset="-128"/>
              </a:rPr>
              <a:t>1</a:t>
            </a:r>
            <a:r>
              <a:rPr lang="ja-JP" altLang="en-US" sz="2100" dirty="0" smtClean="0">
                <a:solidFill>
                  <a:srgbClr val="65B7EC"/>
                </a:solidFill>
                <a:latin typeface="ＤＦＧ平成ゴシック体W5" pitchFamily="50" charset="-128"/>
                <a:ea typeface="ＤＦＧ平成ゴシック体W5" pitchFamily="50" charset="-128"/>
              </a:rPr>
              <a:t>着プレゼント！</a:t>
            </a:r>
            <a:endParaRPr lang="en-US" altLang="ja-JP" sz="2100" dirty="0" smtClean="0">
              <a:solidFill>
                <a:srgbClr val="65B7EC"/>
              </a:solidFill>
              <a:latin typeface="ＤＦＧ平成ゴシック体W5" pitchFamily="50" charset="-128"/>
              <a:ea typeface="ＤＦＧ平成ゴシック体W5" pitchFamily="50" charset="-128"/>
            </a:endParaRPr>
          </a:p>
          <a:p>
            <a:endParaRPr kumimoji="1" lang="en-US" altLang="ja-JP" sz="2100" dirty="0">
              <a:solidFill>
                <a:srgbClr val="65B7EC"/>
              </a:solidFill>
              <a:latin typeface="ＤＦＧ平成ゴシック体W5" pitchFamily="50" charset="-128"/>
              <a:ea typeface="ＤＦＧ平成ゴシック体W5" pitchFamily="50" charset="-128"/>
            </a:endParaRPr>
          </a:p>
          <a:p>
            <a:r>
              <a:rPr kumimoji="1" lang="en-US" altLang="ja-JP" sz="1600" dirty="0" smtClean="0">
                <a:solidFill>
                  <a:srgbClr val="FFFF00"/>
                </a:solidFill>
                <a:latin typeface="ＤＦＧ平成ゴシック体W5" pitchFamily="50" charset="-128"/>
                <a:ea typeface="ＤＦＧ平成ゴシック体W5" pitchFamily="50" charset="-128"/>
              </a:rPr>
              <a:t>※</a:t>
            </a:r>
            <a:r>
              <a:rPr kumimoji="1" lang="ja-JP" altLang="en-US" sz="1600" dirty="0" smtClean="0">
                <a:solidFill>
                  <a:srgbClr val="FFFF00"/>
                </a:solidFill>
                <a:latin typeface="ＤＦＧ平成ゴシック体W5" pitchFamily="50" charset="-128"/>
                <a:ea typeface="ＤＦＧ平成ゴシック体W5" pitchFamily="50" charset="-128"/>
              </a:rPr>
              <a:t>途中での解約、返金はできませんご了承ください</a:t>
            </a:r>
            <a:r>
              <a:rPr kumimoji="1" lang="ja-JP" altLang="en-US" sz="1600" dirty="0" smtClean="0">
                <a:latin typeface="ＤＦＧ平成ゴシック体W5" pitchFamily="50" charset="-128"/>
                <a:ea typeface="ＤＦＧ平成ゴシック体W5" pitchFamily="50" charset="-128"/>
              </a:rPr>
              <a:t>。</a:t>
            </a:r>
            <a:endParaRPr kumimoji="1" lang="ja-JP" altLang="en-US" sz="1600" dirty="0">
              <a:latin typeface="ＤＦＧ平成ゴシック体W5" pitchFamily="50" charset="-128"/>
              <a:ea typeface="ＤＦＧ平成ゴシック体W5" pitchFamily="50" charset="-128"/>
            </a:endParaRPr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2710201" y="9050629"/>
            <a:ext cx="49855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solidFill>
                  <a:schemeClr val="bg1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気に</a:t>
            </a:r>
            <a:r>
              <a:rPr lang="ja-JP" altLang="en-US" sz="2000" dirty="0" smtClean="0">
                <a:solidFill>
                  <a:schemeClr val="bg1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なる方は是非お電話ください！</a:t>
            </a:r>
            <a:endParaRPr kumimoji="1" lang="ja-JP" altLang="en-US" sz="2000" dirty="0">
              <a:solidFill>
                <a:schemeClr val="bg1"/>
              </a:solidFill>
              <a:latin typeface="ＤＦＧ平成ゴシック体W9" pitchFamily="50" charset="-128"/>
              <a:ea typeface="ＤＦＧ平成ゴシック体W9" pitchFamily="50" charset="-128"/>
            </a:endParaRPr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2700367" y="9800132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sz="2800" dirty="0">
              <a:solidFill>
                <a:schemeClr val="bg1"/>
              </a:solidFill>
              <a:latin typeface="ＤＦＧ平成ゴシック体W9" pitchFamily="50" charset="-128"/>
              <a:ea typeface="ＤＦＧ平成ゴシック体W9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486438" y="10061742"/>
            <a:ext cx="54331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chemeClr val="bg1"/>
                </a:solidFill>
                <a:ea typeface="ＤＦＧ平成ゴシック体W9"/>
              </a:rPr>
              <a:t>　小平店　</a:t>
            </a:r>
            <a:r>
              <a:rPr kumimoji="1" lang="en-US" altLang="ja-JP" sz="2800" dirty="0" smtClean="0">
                <a:solidFill>
                  <a:schemeClr val="bg1"/>
                </a:solidFill>
                <a:ea typeface="ＤＦＧ平成ゴシック体W9"/>
              </a:rPr>
              <a:t>042</a:t>
            </a:r>
            <a:r>
              <a:rPr lang="en-US" altLang="ja-JP" sz="2800" dirty="0" smtClean="0">
                <a:solidFill>
                  <a:schemeClr val="bg1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-</a:t>
            </a:r>
            <a:r>
              <a:rPr kumimoji="1" lang="en-US" altLang="ja-JP" sz="2800" dirty="0" smtClean="0">
                <a:solidFill>
                  <a:schemeClr val="bg1"/>
                </a:solidFill>
                <a:ea typeface="ＤＦＧ平成ゴシック体W9"/>
              </a:rPr>
              <a:t>313</a:t>
            </a:r>
            <a:r>
              <a:rPr lang="en-US" altLang="ja-JP" sz="2800" dirty="0">
                <a:solidFill>
                  <a:schemeClr val="bg1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-</a:t>
            </a:r>
            <a:r>
              <a:rPr kumimoji="1" lang="en-US" altLang="ja-JP" sz="2800" dirty="0" smtClean="0">
                <a:solidFill>
                  <a:schemeClr val="bg1"/>
                </a:solidFill>
                <a:ea typeface="ＤＦＧ平成ゴシック体W9"/>
              </a:rPr>
              <a:t>6626</a:t>
            </a:r>
            <a:endParaRPr kumimoji="1" lang="ja-JP" altLang="en-US" sz="2800" dirty="0">
              <a:solidFill>
                <a:schemeClr val="bg1"/>
              </a:solidFill>
              <a:ea typeface="ＤＦＧ平成ゴシック体W9"/>
            </a:endParaRPr>
          </a:p>
        </p:txBody>
      </p:sp>
    </p:spTree>
    <p:extLst>
      <p:ext uri="{BB962C8B-B14F-4D97-AF65-F5344CB8AC3E}">
        <p14:creationId xmlns:p14="http://schemas.microsoft.com/office/powerpoint/2010/main" val="307113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square" lIns="0" tIns="0" rIns="0" bIns="0">
        <a:spAutoFit/>
      </a:bodyPr>
      <a:lstStyle>
        <a:defPPr>
          <a:defRPr sz="3200" b="1" dirty="0" smtClean="0">
            <a:latin typeface="HGP創英角ｺﾞｼｯｸUB" panose="020B0900000000000000" pitchFamily="50" charset="-128"/>
            <a:ea typeface="HGP創英角ｺﾞｼｯｸUB" panose="020B0900000000000000" pitchFamily="50" charset="-128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xmlns="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59</Words>
  <Application>Microsoft Office PowerPoint</Application>
  <PresentationFormat>ユーザー設定</PresentationFormat>
  <Paragraphs>17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2017-01-19T10:40:11Z</dcterms:created>
  <dcterms:modified xsi:type="dcterms:W3CDTF">2019-04-01T07:14:29Z</dcterms:modified>
</cp:coreProperties>
</file>